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506" r:id="rId3"/>
    <p:sldId id="515" r:id="rId4"/>
    <p:sldId id="482" r:id="rId5"/>
    <p:sldId id="511" r:id="rId6"/>
    <p:sldId id="517" r:id="rId7"/>
    <p:sldId id="518" r:id="rId8"/>
    <p:sldId id="520" r:id="rId9"/>
    <p:sldId id="521" r:id="rId10"/>
    <p:sldId id="522" r:id="rId11"/>
    <p:sldId id="519" r:id="rId12"/>
    <p:sldId id="523" r:id="rId13"/>
    <p:sldId id="512" r:id="rId14"/>
    <p:sldId id="513" r:id="rId15"/>
    <p:sldId id="516" r:id="rId16"/>
    <p:sldId id="488" r:id="rId17"/>
    <p:sldId id="510" r:id="rId18"/>
    <p:sldId id="489" r:id="rId19"/>
    <p:sldId id="490" r:id="rId20"/>
    <p:sldId id="491" r:id="rId21"/>
    <p:sldId id="492" r:id="rId22"/>
    <p:sldId id="493" r:id="rId23"/>
    <p:sldId id="496" r:id="rId24"/>
    <p:sldId id="494" r:id="rId25"/>
    <p:sldId id="495" r:id="rId26"/>
    <p:sldId id="486" r:id="rId27"/>
    <p:sldId id="487" r:id="rId28"/>
    <p:sldId id="485" r:id="rId29"/>
    <p:sldId id="484" r:id="rId30"/>
    <p:sldId id="524" r:id="rId31"/>
    <p:sldId id="526" r:id="rId32"/>
    <p:sldId id="525" r:id="rId33"/>
    <p:sldId id="505" r:id="rId34"/>
    <p:sldId id="507" r:id="rId35"/>
    <p:sldId id="508" r:id="rId36"/>
    <p:sldId id="509" r:id="rId37"/>
    <p:sldId id="514" r:id="rId3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868"/>
    <a:srgbClr val="DD8251"/>
    <a:srgbClr val="4B7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7"/>
    <p:restoredTop sz="96421"/>
  </p:normalViewPr>
  <p:slideViewPr>
    <p:cSldViewPr snapToGrid="0" snapToObjects="1">
      <p:cViewPr>
        <p:scale>
          <a:sx n="146" d="100"/>
          <a:sy n="146" d="100"/>
        </p:scale>
        <p:origin x="1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A7E50-E571-084A-8E73-0963AA7F891F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744A5-FEE1-2442-BA50-04A8DC53FB7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86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This is the definitive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504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98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Absolute variances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273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Absolute variance change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80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3BC7-B1E6-844E-A7A8-255ED6B2C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761A-09EF-6243-A29C-8B79D5569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E8057-6522-374A-914E-025065005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64231-E8BF-774B-BB9F-4988F9FC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5F93C-C024-FF4A-8D6B-687A1A2C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543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3AEB-F09F-3048-9C2A-DBE0ABD1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4BFF2-2D43-034F-8F69-A67654AFF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E7AA6-2DFD-DE44-9CEA-62281915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789F0-8FD8-1F42-9762-C91B4A06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BF8AE-F056-9A4A-8AEB-FD8793D9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71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6A1AB-2A1F-CB48-B3A4-74EEF061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81501-6A7C-2A4C-8642-AACECC92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21468-4E4F-444F-AFEF-3A3D0E94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0C2C6-EFD7-D74D-A6E5-6DA1091D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F4465-FEAA-D142-AADA-5455969C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51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A58E-206C-1047-A44C-92B8829E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1166-AE1C-FE49-BFD1-9E60DB3F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83AB1-6728-1449-9EAE-31BD00DD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25059-1E90-5A43-B69A-50504EB7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151E2-D6E7-2045-B007-FE32F253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2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EC0B-7194-7C4D-9DE9-D7110E09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7699-2633-F14E-8C3D-04D25AC09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00305-6F95-DD4B-938F-75E82A42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52B8-0153-EF42-BF54-BF2FE403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75E79-724E-1941-BD1C-E130935C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163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6B38-3976-FB49-8787-D72BC174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A144A-D1D1-DC44-9F43-BFA1F02C6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1A760-36FA-7C44-9BF8-D6A9E63A3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D4ED5-F468-1D47-B47F-CA3B9B23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F6425-C1EE-B249-A6BF-A1296CB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7D857-2FB9-5C4C-AC21-1E446147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288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6BD2-445A-E143-BFD8-80703436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03E16-00C9-5148-B4B5-808FDE89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B30BD-524F-1240-8114-32821E8A6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7E766-80CD-ED4B-A3E1-EF81C14CD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B6028-6350-F84A-9496-C46BE7F17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8B2B4D-8FBE-D942-8D7B-FFC7314E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3662A-A39F-1E4A-8779-24B1A3E6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43D1C-8193-D145-8CEB-1AAFF448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451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87FE-909C-A047-B6CF-7F058EEE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8ED62-E654-914D-B791-BF584047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68142-C41A-A042-9507-49A04AB4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220E-4CC9-1345-9DF9-04A75A7A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091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E787C-291E-7746-B16C-4ACB32FD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AF4A5-32B8-004F-814E-CCCBFADA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45BF2-010B-CD49-A805-0ABFFD58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287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F79A-A8C7-FC40-92AA-A6D19734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BB07-505C-EC45-8530-C3E82F635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62B23-5037-6248-BD14-3D3021E9D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11E00-D9B6-474C-8C69-78B79DFF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E3E15-7E25-7946-B079-057030E5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BD198-C535-0441-8F03-20E1082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965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3C8E-E4E9-044D-B0FE-9F545642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27F36-8937-3E46-BD94-3117D3771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AB85-8A74-CB4E-8C7A-21CE38857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9F006-80FB-E044-9CA7-514F1114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BD2ED-FA38-0246-88BD-A3E2DDD4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0C29-F300-CD41-A169-2B22F7AD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537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DE02D-70CD-2440-AF48-D58A27FA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386A9-FE36-024F-8689-9F45AC9B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6321-9A8D-5E4A-8BA3-871052142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F828-5F71-044E-8011-FB2256D38289}" type="datetimeFigureOut">
              <a:rPr lang="en-NL" smtClean="0"/>
              <a:t>18/04/2022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25175-8F2C-8D49-B66D-CBCC0EDD1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E6A09-132B-A24F-87F2-E3A7A2F53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149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E605-C612-AE42-BFA3-8496DFDA09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Reliability and Validity</a:t>
            </a:r>
            <a:r>
              <a:rPr lang="de-DE" sz="3600" dirty="0"/>
              <a:t>  </a:t>
            </a:r>
            <a:r>
              <a:rPr lang="en-US" sz="3600" b="1" dirty="0"/>
              <a:t> of smartphone-based cognitive-motivational experiments in alcohol use order </a:t>
            </a:r>
            <a:br>
              <a:rPr lang="en-NL" dirty="0"/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52AD0-D3E0-DB47-907A-F07FA2ED6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6727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0" y="163145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165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093635" y="1631450"/>
            <a:ext cx="126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775304" y="1631025"/>
            <a:ext cx="168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6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2414887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241875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241875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2418757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459911" y="2085009"/>
            <a:ext cx="135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3060" y="2085008"/>
            <a:ext cx="1466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177034" y="2090705"/>
            <a:ext cx="129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00644" y="2085010"/>
            <a:ext cx="1828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</a:t>
            </a:r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756619" y="5587185"/>
            <a:ext cx="302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902026" y="1530374"/>
            <a:ext cx="16752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510650" y="5581050"/>
            <a:ext cx="3666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805805"/>
            <a:ext cx="731190" cy="42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4825" y="4805805"/>
            <a:ext cx="786058" cy="4145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0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2414887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241875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241875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2418757"/>
            <a:ext cx="1309894" cy="2160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756619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902026" y="1530374"/>
            <a:ext cx="16752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510650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805805"/>
            <a:ext cx="731190" cy="421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4825" y="4805805"/>
            <a:ext cx="786058" cy="4145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2386D6-F83E-7C49-96F3-964876437B17}"/>
              </a:ext>
            </a:extLst>
          </p:cNvPr>
          <p:cNvSpPr txBox="1"/>
          <p:nvPr/>
        </p:nvSpPr>
        <p:spPr>
          <a:xfrm>
            <a:off x="2266146" y="213826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 Working memory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ED65C2-36A1-5540-A241-7D6CE9733DD6}"/>
              </a:ext>
            </a:extLst>
          </p:cNvPr>
          <p:cNvSpPr txBox="1"/>
          <p:nvPr/>
        </p:nvSpPr>
        <p:spPr>
          <a:xfrm>
            <a:off x="573644" y="214799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4BAEEF-E5BF-AE43-B85C-A72DA6E0C6A9}"/>
              </a:ext>
            </a:extLst>
          </p:cNvPr>
          <p:cNvSpPr txBox="1"/>
          <p:nvPr/>
        </p:nvSpPr>
        <p:spPr>
          <a:xfrm>
            <a:off x="3949047" y="213826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    Risk taking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18AC32-D4DE-ED45-857E-DC9D08B0EA80}"/>
              </a:ext>
            </a:extLst>
          </p:cNvPr>
          <p:cNvSpPr txBox="1"/>
          <p:nvPr/>
        </p:nvSpPr>
        <p:spPr>
          <a:xfrm>
            <a:off x="5610883" y="213826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</p:spTree>
    <p:extLst>
      <p:ext uri="{BB962C8B-B14F-4D97-AF65-F5344CB8AC3E}">
        <p14:creationId xmlns:p14="http://schemas.microsoft.com/office/powerpoint/2010/main" val="3357870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CA2EA6C-554B-1D42-B5BF-1BE1818F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124" y="1409357"/>
            <a:ext cx="1497527" cy="24631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F8CB6C7-0820-0842-AD3A-C9AEDF9F96B4}"/>
              </a:ext>
            </a:extLst>
          </p:cNvPr>
          <p:cNvSpPr txBox="1"/>
          <p:nvPr/>
        </p:nvSpPr>
        <p:spPr>
          <a:xfrm>
            <a:off x="8763440" y="1807658"/>
            <a:ext cx="139010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dirty="0"/>
              <a:t>Think about yesterday. Which and how many drinks did you consume?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7AA4EF-8EA9-C14C-90E8-E90A3CA49154}"/>
              </a:ext>
            </a:extLst>
          </p:cNvPr>
          <p:cNvSpPr txBox="1"/>
          <p:nvPr/>
        </p:nvSpPr>
        <p:spPr>
          <a:xfrm>
            <a:off x="8758452" y="2194985"/>
            <a:ext cx="139010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b="1" dirty="0"/>
              <a:t>Small beers (0.2L)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57FA2C-D64D-C045-AD7F-45B5A1EACA92}"/>
              </a:ext>
            </a:extLst>
          </p:cNvPr>
          <p:cNvSpPr/>
          <p:nvPr/>
        </p:nvSpPr>
        <p:spPr>
          <a:xfrm>
            <a:off x="8786475" y="2346784"/>
            <a:ext cx="1426429" cy="1453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D7F93A6-10CA-484B-BCE6-86FCD1FB5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9" t="12623" r="50588" b="24136"/>
          <a:stretch/>
        </p:blipFill>
        <p:spPr>
          <a:xfrm>
            <a:off x="8929474" y="2428418"/>
            <a:ext cx="282747" cy="51758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CA93876-7196-164F-9BB8-0629C0E1424E}"/>
              </a:ext>
            </a:extLst>
          </p:cNvPr>
          <p:cNvSpPr txBox="1"/>
          <p:nvPr/>
        </p:nvSpPr>
        <p:spPr>
          <a:xfrm>
            <a:off x="8758452" y="2959149"/>
            <a:ext cx="139010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b="1" dirty="0"/>
              <a:t>Medium beers (0.33L)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D06885-6AAF-934E-9350-F49AC6F226C8}"/>
              </a:ext>
            </a:extLst>
          </p:cNvPr>
          <p:cNvSpPr txBox="1"/>
          <p:nvPr/>
        </p:nvSpPr>
        <p:spPr>
          <a:xfrm>
            <a:off x="8786474" y="3656328"/>
            <a:ext cx="518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45E3D04-B768-A344-B5C6-1F0A97427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9" t="12623" r="50588" b="24136"/>
          <a:stretch/>
        </p:blipFill>
        <p:spPr>
          <a:xfrm>
            <a:off x="8929473" y="3205728"/>
            <a:ext cx="282747" cy="51758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3AC8A7D-90DC-A240-B998-1756AED46025}"/>
              </a:ext>
            </a:extLst>
          </p:cNvPr>
          <p:cNvSpPr/>
          <p:nvPr/>
        </p:nvSpPr>
        <p:spPr>
          <a:xfrm>
            <a:off x="8956072" y="2448907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BE90BD6-E688-FD42-B838-32BA3ECD02E1}"/>
              </a:ext>
            </a:extLst>
          </p:cNvPr>
          <p:cNvSpPr/>
          <p:nvPr/>
        </p:nvSpPr>
        <p:spPr>
          <a:xfrm>
            <a:off x="8953827" y="2641650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34C639-912F-D64A-8A6C-A0558847C15B}"/>
              </a:ext>
            </a:extLst>
          </p:cNvPr>
          <p:cNvSpPr/>
          <p:nvPr/>
        </p:nvSpPr>
        <p:spPr>
          <a:xfrm>
            <a:off x="8959434" y="2859505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6FE895A-8AD6-644B-BC83-821AD2C79E79}"/>
              </a:ext>
            </a:extLst>
          </p:cNvPr>
          <p:cNvSpPr/>
          <p:nvPr/>
        </p:nvSpPr>
        <p:spPr>
          <a:xfrm>
            <a:off x="8953827" y="3217154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1755A01-616D-7C41-A14F-133769B6DBD2}"/>
              </a:ext>
            </a:extLst>
          </p:cNvPr>
          <p:cNvSpPr/>
          <p:nvPr/>
        </p:nvSpPr>
        <p:spPr>
          <a:xfrm>
            <a:off x="8956072" y="3441882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946DE7-2BE1-9441-8B31-A65D5B4ADA7C}"/>
              </a:ext>
            </a:extLst>
          </p:cNvPr>
          <p:cNvSpPr/>
          <p:nvPr/>
        </p:nvSpPr>
        <p:spPr>
          <a:xfrm>
            <a:off x="8963556" y="3642390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754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65" b="4323"/>
          <a:stretch/>
        </p:blipFill>
        <p:spPr>
          <a:xfrm>
            <a:off x="6541294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85"/>
          <a:stretch/>
        </p:blipFill>
        <p:spPr>
          <a:xfrm>
            <a:off x="1482633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385"/>
          <a:stretch/>
        </p:blipFill>
        <p:spPr>
          <a:xfrm>
            <a:off x="4862974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063055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273275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Stop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901603" y="1176739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6378609" y="1176738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479024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365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680636" y="5577788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4482247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3584448" y="4077794"/>
            <a:ext cx="1082464" cy="112752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>
            <a:off x="4666912" y="4077793"/>
            <a:ext cx="6586304" cy="1052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4666912" y="4086259"/>
            <a:ext cx="4403936" cy="106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4666912" y="4086258"/>
            <a:ext cx="2858178" cy="1114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2D116B8-669D-4A40-9370-64085296C6A3}"/>
              </a:ext>
            </a:extLst>
          </p:cNvPr>
          <p:cNvSpPr/>
          <p:nvPr/>
        </p:nvSpPr>
        <p:spPr>
          <a:xfrm>
            <a:off x="4330630" y="5173053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E761C9-75DF-2B4A-A588-AA79977244BC}"/>
              </a:ext>
            </a:extLst>
          </p:cNvPr>
          <p:cNvSpPr txBox="1"/>
          <p:nvPr/>
        </p:nvSpPr>
        <p:spPr>
          <a:xfrm>
            <a:off x="2904757" y="5276464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Monday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54CBF2-CFD6-E543-AA82-3CE4DA0856CB}"/>
              </a:ext>
            </a:extLst>
          </p:cNvPr>
          <p:cNvSpPr txBox="1"/>
          <p:nvPr/>
        </p:nvSpPr>
        <p:spPr>
          <a:xfrm>
            <a:off x="2888380" y="5622593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baseline GBEs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190BE-39BE-2548-9F0A-3199D6EDF0D4}"/>
              </a:ext>
            </a:extLst>
          </p:cNvPr>
          <p:cNvSpPr txBox="1"/>
          <p:nvPr/>
        </p:nvSpPr>
        <p:spPr>
          <a:xfrm>
            <a:off x="7054568" y="5314231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4-weekly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9456-B99D-A047-911D-3DE09FF7F764}"/>
              </a:ext>
            </a:extLst>
          </p:cNvPr>
          <p:cNvSpPr txBox="1"/>
          <p:nvPr/>
        </p:nvSpPr>
        <p:spPr>
          <a:xfrm>
            <a:off x="7054568" y="5615555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EMA GBE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9C7E-C5B0-7F41-9A9D-8F5E26B3500F}"/>
              </a:ext>
            </a:extLst>
          </p:cNvPr>
          <p:cNvSpPr txBox="1"/>
          <p:nvPr/>
        </p:nvSpPr>
        <p:spPr>
          <a:xfrm>
            <a:off x="4969225" y="5309841"/>
            <a:ext cx="144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2 days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F8214-8AE8-5142-8380-42423011A89B}"/>
              </a:ext>
            </a:extLst>
          </p:cNvPr>
          <p:cNvSpPr txBox="1"/>
          <p:nvPr/>
        </p:nvSpPr>
        <p:spPr>
          <a:xfrm>
            <a:off x="4990490" y="5645796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 questions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7DD838-5C69-9A4B-A3A5-2AFF3CA80540}"/>
              </a:ext>
            </a:extLst>
          </p:cNvPr>
          <p:cNvSpPr txBox="1"/>
          <p:nvPr/>
        </p:nvSpPr>
        <p:spPr>
          <a:xfrm>
            <a:off x="8644301" y="108927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</p:spTree>
    <p:extLst>
      <p:ext uri="{BB962C8B-B14F-4D97-AF65-F5344CB8AC3E}">
        <p14:creationId xmlns:p14="http://schemas.microsoft.com/office/powerpoint/2010/main" val="385764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54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6541294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1482633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5"/>
          <a:stretch/>
        </p:blipFill>
        <p:spPr>
          <a:xfrm>
            <a:off x="4862974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063055" y="857369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416145" y="870819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Stop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669161" y="858151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6440936" y="857369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985285" y="5294977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680636" y="5577788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4482247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3584448" y="4077794"/>
            <a:ext cx="1082464" cy="112752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>
            <a:off x="4666912" y="4077793"/>
            <a:ext cx="6586304" cy="1052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4666912" y="4086259"/>
            <a:ext cx="4403936" cy="106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4666912" y="4086258"/>
            <a:ext cx="2858178" cy="1114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2D116B8-669D-4A40-9370-64085296C6A3}"/>
              </a:ext>
            </a:extLst>
          </p:cNvPr>
          <p:cNvSpPr/>
          <p:nvPr/>
        </p:nvSpPr>
        <p:spPr>
          <a:xfrm>
            <a:off x="4330630" y="5173053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E761C9-75DF-2B4A-A588-AA79977244BC}"/>
              </a:ext>
            </a:extLst>
          </p:cNvPr>
          <p:cNvSpPr txBox="1"/>
          <p:nvPr/>
        </p:nvSpPr>
        <p:spPr>
          <a:xfrm>
            <a:off x="2904757" y="5276464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Monday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54CBF2-CFD6-E543-AA82-3CE4DA0856CB}"/>
              </a:ext>
            </a:extLst>
          </p:cNvPr>
          <p:cNvSpPr txBox="1"/>
          <p:nvPr/>
        </p:nvSpPr>
        <p:spPr>
          <a:xfrm>
            <a:off x="2888380" y="5622593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baseline GBEs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190BE-39BE-2548-9F0A-3199D6EDF0D4}"/>
              </a:ext>
            </a:extLst>
          </p:cNvPr>
          <p:cNvSpPr txBox="1"/>
          <p:nvPr/>
        </p:nvSpPr>
        <p:spPr>
          <a:xfrm>
            <a:off x="7054568" y="5314231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4 weeks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9456-B99D-A047-911D-3DE09FF7F764}"/>
              </a:ext>
            </a:extLst>
          </p:cNvPr>
          <p:cNvSpPr txBox="1"/>
          <p:nvPr/>
        </p:nvSpPr>
        <p:spPr>
          <a:xfrm>
            <a:off x="7054568" y="5615555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EMA GBE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9C7E-C5B0-7F41-9A9D-8F5E26B3500F}"/>
              </a:ext>
            </a:extLst>
          </p:cNvPr>
          <p:cNvSpPr txBox="1"/>
          <p:nvPr/>
        </p:nvSpPr>
        <p:spPr>
          <a:xfrm>
            <a:off x="4969225" y="5309841"/>
            <a:ext cx="144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2 days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F8214-8AE8-5142-8380-42423011A89B}"/>
              </a:ext>
            </a:extLst>
          </p:cNvPr>
          <p:cNvSpPr txBox="1"/>
          <p:nvPr/>
        </p:nvSpPr>
        <p:spPr>
          <a:xfrm>
            <a:off x="4990490" y="5645796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 questions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7DD838-5C69-9A4B-A3A5-2AFF3CA80540}"/>
              </a:ext>
            </a:extLst>
          </p:cNvPr>
          <p:cNvSpPr txBox="1"/>
          <p:nvPr/>
        </p:nvSpPr>
        <p:spPr>
          <a:xfrm>
            <a:off x="8727074" y="853932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E: EMA Drinking questions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F5FCB1-11F6-1946-81F3-AFF0F370C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216" y="1507267"/>
            <a:ext cx="1309343" cy="2160000"/>
          </a:xfrm>
          <a:prstGeom prst="rect">
            <a:avLst/>
          </a:prstGeom>
        </p:spPr>
      </p:pic>
      <p:sp>
        <p:nvSpPr>
          <p:cNvPr id="43" name="Left Brace 42">
            <a:extLst>
              <a:ext uri="{FF2B5EF4-FFF2-40B4-BE49-F238E27FC236}">
                <a16:creationId xmlns:a16="http://schemas.microsoft.com/office/drawing/2014/main" id="{5189EB10-6ADC-C246-ADBB-B31902D41468}"/>
              </a:ext>
            </a:extLst>
          </p:cNvPr>
          <p:cNvSpPr/>
          <p:nvPr/>
        </p:nvSpPr>
        <p:spPr>
          <a:xfrm rot="16200000">
            <a:off x="9315792" y="3153742"/>
            <a:ext cx="369330" cy="130934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A994C6-9A14-6E4D-9B83-2A00E1D172B5}"/>
              </a:ext>
            </a:extLst>
          </p:cNvPr>
          <p:cNvCxnSpPr>
            <a:cxnSpLocks/>
          </p:cNvCxnSpPr>
          <p:nvPr/>
        </p:nvCxnSpPr>
        <p:spPr>
          <a:xfrm flipH="1">
            <a:off x="5162779" y="4005272"/>
            <a:ext cx="4323443" cy="1192876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44C70E-816B-0148-904D-BA92C8A31472}"/>
              </a:ext>
            </a:extLst>
          </p:cNvPr>
          <p:cNvCxnSpPr>
            <a:cxnSpLocks/>
          </p:cNvCxnSpPr>
          <p:nvPr/>
        </p:nvCxnSpPr>
        <p:spPr>
          <a:xfrm flipH="1">
            <a:off x="5320798" y="3987473"/>
            <a:ext cx="4175143" cy="1217848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6BFF55-EF58-E844-BE2A-0475E0302D12}"/>
              </a:ext>
            </a:extLst>
          </p:cNvPr>
          <p:cNvCxnSpPr>
            <a:cxnSpLocks/>
          </p:cNvCxnSpPr>
          <p:nvPr/>
        </p:nvCxnSpPr>
        <p:spPr>
          <a:xfrm flipH="1">
            <a:off x="5486357" y="3993079"/>
            <a:ext cx="4008882" cy="1212242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5C51600-01E2-1247-AD86-C4B87992EFBD}"/>
              </a:ext>
            </a:extLst>
          </p:cNvPr>
          <p:cNvCxnSpPr>
            <a:cxnSpLocks/>
          </p:cNvCxnSpPr>
          <p:nvPr/>
        </p:nvCxnSpPr>
        <p:spPr>
          <a:xfrm flipH="1">
            <a:off x="5651385" y="3993078"/>
            <a:ext cx="3843854" cy="1205070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47DF115-EBFF-E84B-A3D1-C1EF002DFE64}"/>
              </a:ext>
            </a:extLst>
          </p:cNvPr>
          <p:cNvCxnSpPr>
            <a:cxnSpLocks/>
          </p:cNvCxnSpPr>
          <p:nvPr/>
        </p:nvCxnSpPr>
        <p:spPr>
          <a:xfrm flipH="1">
            <a:off x="5838644" y="3979462"/>
            <a:ext cx="3664134" cy="1225859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207DA9B-2D3F-3343-AD02-5B188C29D4D0}"/>
              </a:ext>
            </a:extLst>
          </p:cNvPr>
          <p:cNvCxnSpPr>
            <a:cxnSpLocks/>
          </p:cNvCxnSpPr>
          <p:nvPr/>
        </p:nvCxnSpPr>
        <p:spPr>
          <a:xfrm rot="2700000" flipV="1">
            <a:off x="4345326" y="5192168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033D477-E911-2C42-871A-BE589B6964E4}"/>
              </a:ext>
            </a:extLst>
          </p:cNvPr>
          <p:cNvCxnSpPr>
            <a:cxnSpLocks/>
          </p:cNvCxnSpPr>
          <p:nvPr/>
        </p:nvCxnSpPr>
        <p:spPr>
          <a:xfrm rot="2700000" flipV="1">
            <a:off x="4991212" y="5199426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B993DD3-BEB4-BE48-BAF7-9D4AA0C491A7}"/>
              </a:ext>
            </a:extLst>
          </p:cNvPr>
          <p:cNvSpPr txBox="1"/>
          <p:nvPr/>
        </p:nvSpPr>
        <p:spPr>
          <a:xfrm>
            <a:off x="680636" y="4491935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NL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939140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52D71C-E6C0-FA4A-8C14-340DAC781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28"/>
          <a:stretch/>
        </p:blipFill>
        <p:spPr>
          <a:xfrm>
            <a:off x="4912360" y="1936750"/>
            <a:ext cx="4699000" cy="298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641005-4A2D-B449-A51C-69272C2A0D3A}"/>
              </a:ext>
            </a:extLst>
          </p:cNvPr>
          <p:cNvSpPr txBox="1"/>
          <p:nvPr/>
        </p:nvSpPr>
        <p:spPr>
          <a:xfrm rot="16200000">
            <a:off x="4952798" y="5250332"/>
            <a:ext cx="105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RTT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03861F-E7C3-F344-8A59-C882C8B9265E}"/>
              </a:ext>
            </a:extLst>
          </p:cNvPr>
          <p:cNvSpPr txBox="1"/>
          <p:nvPr/>
        </p:nvSpPr>
        <p:spPr>
          <a:xfrm rot="16200000">
            <a:off x="5333380" y="5250332"/>
            <a:ext cx="105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140C8-B5EE-EB4C-8DF9-4456BCC8506D}"/>
              </a:ext>
            </a:extLst>
          </p:cNvPr>
          <p:cNvSpPr txBox="1"/>
          <p:nvPr/>
        </p:nvSpPr>
        <p:spPr>
          <a:xfrm rot="16200000">
            <a:off x="5713962" y="5250331"/>
            <a:ext cx="1053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(short)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DE4F4-790D-134A-928A-0A609259684A}"/>
              </a:ext>
            </a:extLst>
          </p:cNvPr>
          <p:cNvSpPr txBox="1"/>
          <p:nvPr/>
        </p:nvSpPr>
        <p:spPr>
          <a:xfrm rot="16200000">
            <a:off x="6014533" y="5330341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(delayed)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11D8EC-ACD9-3244-9294-FC36F8724802}"/>
              </a:ext>
            </a:extLst>
          </p:cNvPr>
          <p:cNvSpPr txBox="1"/>
          <p:nvPr/>
        </p:nvSpPr>
        <p:spPr>
          <a:xfrm rot="16200000">
            <a:off x="6395115" y="5330341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(long)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8EB73D-94A8-1F48-9EA2-75BB538E5C85}"/>
              </a:ext>
            </a:extLst>
          </p:cNvPr>
          <p:cNvSpPr txBox="1"/>
          <p:nvPr/>
        </p:nvSpPr>
        <p:spPr>
          <a:xfrm rot="16200000">
            <a:off x="7156279" y="5330340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6589F1-FE19-4A47-9F42-82BC6A1827EA}"/>
              </a:ext>
            </a:extLst>
          </p:cNvPr>
          <p:cNvSpPr txBox="1"/>
          <p:nvPr/>
        </p:nvSpPr>
        <p:spPr>
          <a:xfrm rot="16200000">
            <a:off x="6775697" y="5330340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WM (encoding)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A9004-2110-8349-BAD5-B4555F0D009F}"/>
              </a:ext>
            </a:extLst>
          </p:cNvPr>
          <p:cNvSpPr txBox="1"/>
          <p:nvPr/>
        </p:nvSpPr>
        <p:spPr>
          <a:xfrm rot="16200000">
            <a:off x="7536861" y="5330339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RTT (win)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3FEF7-330B-3D4E-8557-0B4E7DD3684F}"/>
              </a:ext>
            </a:extLst>
          </p:cNvPr>
          <p:cNvSpPr txBox="1"/>
          <p:nvPr/>
        </p:nvSpPr>
        <p:spPr>
          <a:xfrm rot="16200000">
            <a:off x="7917441" y="5330338"/>
            <a:ext cx="121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RTT (mixed)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22ABD8-26D1-884E-B9AA-99C8DA74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3010" y="914400"/>
            <a:ext cx="3270408" cy="42352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407B4B-8A19-CC44-95DB-E43F064A4349}"/>
              </a:ext>
            </a:extLst>
          </p:cNvPr>
          <p:cNvSpPr txBox="1"/>
          <p:nvPr/>
        </p:nvSpPr>
        <p:spPr>
          <a:xfrm>
            <a:off x="2307131" y="5111831"/>
            <a:ext cx="146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Number of factors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8066F5-884B-C64F-9094-A55C9C00829D}"/>
              </a:ext>
            </a:extLst>
          </p:cNvPr>
          <p:cNvSpPr txBox="1"/>
          <p:nvPr/>
        </p:nvSpPr>
        <p:spPr>
          <a:xfrm rot="16200000">
            <a:off x="349636" y="2893540"/>
            <a:ext cx="146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Eigenvalue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F45689-3BE9-AD40-9C9C-3447E630BB0E}"/>
              </a:ext>
            </a:extLst>
          </p:cNvPr>
          <p:cNvSpPr txBox="1"/>
          <p:nvPr/>
        </p:nvSpPr>
        <p:spPr>
          <a:xfrm>
            <a:off x="1515617" y="294155"/>
            <a:ext cx="209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Scree plot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23FA1E-44A5-E441-96E7-5DB6E9C05158}"/>
              </a:ext>
            </a:extLst>
          </p:cNvPr>
          <p:cNvSpPr txBox="1"/>
          <p:nvPr/>
        </p:nvSpPr>
        <p:spPr>
          <a:xfrm>
            <a:off x="5177790" y="294155"/>
            <a:ext cx="3091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Factor loadings and clustering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25BD43-6BFC-A848-A88E-EA740F8FC57E}"/>
              </a:ext>
            </a:extLst>
          </p:cNvPr>
          <p:cNvSpPr txBox="1"/>
          <p:nvPr/>
        </p:nvSpPr>
        <p:spPr>
          <a:xfrm rot="16200000">
            <a:off x="9014985" y="3483282"/>
            <a:ext cx="146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200" dirty="0">
                <a:latin typeface="Helvetica" pitchFamily="2" charset="0"/>
                <a:cs typeface="Times New Roman" panose="02020603050405020304" pitchFamily="18" charset="0"/>
              </a:rPr>
              <a:t>Factor 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F6980-3330-6C45-A806-128F398E2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72" b="51980"/>
          <a:stretch/>
        </p:blipFill>
        <p:spPr>
          <a:xfrm>
            <a:off x="5282641" y="640263"/>
            <a:ext cx="3565630" cy="144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2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777" t="1475" r="8800" b="670"/>
          <a:stretch/>
        </p:blipFill>
        <p:spPr>
          <a:xfrm>
            <a:off x="1182914" y="388767"/>
            <a:ext cx="7112000" cy="6244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532852" y="776102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747596" y="1589493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738344" y="2197678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95476" y="2711873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63452" y="3331260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63452" y="401389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48956" y="4796850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1706527" y="425564"/>
            <a:ext cx="184568" cy="1102865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1702607" y="1888988"/>
            <a:ext cx="184568" cy="84424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1699944" y="1582104"/>
            <a:ext cx="192270" cy="25283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1690015" y="2798799"/>
            <a:ext cx="192270" cy="22496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1704006" y="3113401"/>
            <a:ext cx="184568" cy="82146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1696925" y="4007388"/>
            <a:ext cx="192270" cy="246222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1692029" y="4317419"/>
            <a:ext cx="192270" cy="116310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71" t="13790" b="36283"/>
          <a:stretch/>
        </p:blipFill>
        <p:spPr>
          <a:xfrm>
            <a:off x="7020654" y="544067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0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9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A9CC1662-1CB8-FC4E-B01E-E4E8A8228DD4}"/>
              </a:ext>
            </a:extLst>
          </p:cNvPr>
          <p:cNvSpPr/>
          <p:nvPr/>
        </p:nvSpPr>
        <p:spPr>
          <a:xfrm rot="5400000">
            <a:off x="4442873" y="-300932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923694" y="-9427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9739201-0195-964C-A3A7-9EB7909829F5}"/>
              </a:ext>
            </a:extLst>
          </p:cNvPr>
          <p:cNvSpPr/>
          <p:nvPr/>
        </p:nvSpPr>
        <p:spPr>
          <a:xfrm rot="5400000">
            <a:off x="5319912" y="138289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242CFB-B4BA-AC49-9D56-71101611F288}"/>
              </a:ext>
            </a:extLst>
          </p:cNvPr>
          <p:cNvSpPr txBox="1"/>
          <p:nvPr/>
        </p:nvSpPr>
        <p:spPr>
          <a:xfrm>
            <a:off x="4861819" y="119329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0BBE20DA-ADAD-8B49-B611-DFB03670833E}"/>
              </a:ext>
            </a:extLst>
          </p:cNvPr>
          <p:cNvSpPr/>
          <p:nvPr/>
        </p:nvSpPr>
        <p:spPr>
          <a:xfrm rot="5400000">
            <a:off x="5969187" y="1405971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75E63B-A2C6-AC45-9CA2-5FF71ACA941F}"/>
              </a:ext>
            </a:extLst>
          </p:cNvPr>
          <p:cNvSpPr txBox="1"/>
          <p:nvPr/>
        </p:nvSpPr>
        <p:spPr>
          <a:xfrm>
            <a:off x="5540271" y="1532275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</p:spTree>
    <p:extLst>
      <p:ext uri="{BB962C8B-B14F-4D97-AF65-F5344CB8AC3E}">
        <p14:creationId xmlns:p14="http://schemas.microsoft.com/office/powerpoint/2010/main" val="1116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49449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944930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44932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944931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6192806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6192806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57560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7575609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567020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246987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DDE53-8F70-2847-8781-6F116460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8486" y="1573744"/>
            <a:ext cx="3591265" cy="18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B55F5-F68D-8946-B351-3FAC9256E9B1}"/>
              </a:ext>
            </a:extLst>
          </p:cNvPr>
          <p:cNvSpPr/>
          <p:nvPr/>
        </p:nvSpPr>
        <p:spPr>
          <a:xfrm>
            <a:off x="4996069" y="391787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893E2-B14C-0F43-BC31-C30C33D364A4}"/>
              </a:ext>
            </a:extLst>
          </p:cNvPr>
          <p:cNvSpPr/>
          <p:nvPr/>
        </p:nvSpPr>
        <p:spPr>
          <a:xfrm>
            <a:off x="7485964" y="393146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8CBC1-AC2A-DD48-8856-4E721375ABBD}"/>
              </a:ext>
            </a:extLst>
          </p:cNvPr>
          <p:cNvSpPr txBox="1"/>
          <p:nvPr/>
        </p:nvSpPr>
        <p:spPr>
          <a:xfrm>
            <a:off x="2676517" y="124240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Working memory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19FAE-CEDF-3048-A185-A6062DDDA174}"/>
              </a:ext>
            </a:extLst>
          </p:cNvPr>
          <p:cNvSpPr txBox="1"/>
          <p:nvPr/>
        </p:nvSpPr>
        <p:spPr>
          <a:xfrm>
            <a:off x="6368655" y="1242403"/>
            <a:ext cx="220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Stop signal task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45CB8-8EBE-3847-8892-7196028066B4}"/>
              </a:ext>
            </a:extLst>
          </p:cNvPr>
          <p:cNvSpPr txBox="1"/>
          <p:nvPr/>
        </p:nvSpPr>
        <p:spPr>
          <a:xfrm>
            <a:off x="2676516" y="3717582"/>
            <a:ext cx="2319553" cy="287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 task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2B8D9-1A99-0240-A462-81E6CDC9EF83}"/>
              </a:ext>
            </a:extLst>
          </p:cNvPr>
          <p:cNvSpPr txBox="1"/>
          <p:nvPr/>
        </p:nvSpPr>
        <p:spPr>
          <a:xfrm>
            <a:off x="6368654" y="3728490"/>
            <a:ext cx="231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85C231-BC31-184D-8A43-4EEC1B42BCAC}"/>
              </a:ext>
            </a:extLst>
          </p:cNvPr>
          <p:cNvSpPr/>
          <p:nvPr/>
        </p:nvSpPr>
        <p:spPr>
          <a:xfrm>
            <a:off x="5021570" y="1566310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1FDC24-7D98-0142-92B0-B740DF7FF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1742"/>
          <a:stretch/>
        </p:blipFill>
        <p:spPr>
          <a:xfrm>
            <a:off x="2468486" y="4044742"/>
            <a:ext cx="3451474" cy="176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7AED2DE-5DA9-684D-BEB2-40AB28827E23}"/>
              </a:ext>
            </a:extLst>
          </p:cNvPr>
          <p:cNvSpPr/>
          <p:nvPr/>
        </p:nvSpPr>
        <p:spPr>
          <a:xfrm>
            <a:off x="4922612" y="3956455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4C1A7-EBC9-FF41-B9CC-597E4F3CF2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6132251" y="1561675"/>
            <a:ext cx="2125458" cy="183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CF267-4FF5-7244-9476-F679A45928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/>
        </p:blipFill>
        <p:spPr>
          <a:xfrm>
            <a:off x="6150875" y="3989278"/>
            <a:ext cx="2103577" cy="1835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65EC89-1501-A648-AFA5-6E303AC3870E}"/>
              </a:ext>
            </a:extLst>
          </p:cNvPr>
          <p:cNvSpPr/>
          <p:nvPr/>
        </p:nvSpPr>
        <p:spPr>
          <a:xfrm>
            <a:off x="7360940" y="396511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14688-96B1-B348-9121-2C74950A9417}"/>
              </a:ext>
            </a:extLst>
          </p:cNvPr>
          <p:cNvSpPr txBox="1"/>
          <p:nvPr/>
        </p:nvSpPr>
        <p:spPr>
          <a:xfrm>
            <a:off x="295314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DBC9C-BE20-374C-8B2F-A0FEF166E30F}"/>
              </a:ext>
            </a:extLst>
          </p:cNvPr>
          <p:cNvSpPr txBox="1"/>
          <p:nvPr/>
        </p:nvSpPr>
        <p:spPr>
          <a:xfrm>
            <a:off x="371101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23A8DA-BB8C-2F4E-9AC1-78989B31E5B5}"/>
              </a:ext>
            </a:extLst>
          </p:cNvPr>
          <p:cNvSpPr txBox="1"/>
          <p:nvPr/>
        </p:nvSpPr>
        <p:spPr>
          <a:xfrm>
            <a:off x="4392812" y="5726126"/>
            <a:ext cx="628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EB29D7-D644-6F4D-BDF1-31B5B2405369}"/>
              </a:ext>
            </a:extLst>
          </p:cNvPr>
          <p:cNvSpPr txBox="1"/>
          <p:nvPr/>
        </p:nvSpPr>
        <p:spPr>
          <a:xfrm>
            <a:off x="2769034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(long)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907204-FC41-5A4E-A676-FF9950276061}"/>
              </a:ext>
            </a:extLst>
          </p:cNvPr>
          <p:cNvSpPr txBox="1"/>
          <p:nvPr/>
        </p:nvSpPr>
        <p:spPr>
          <a:xfrm>
            <a:off x="3312833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(short)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AAFF7-73DE-0A46-A056-0317692B57CA}"/>
              </a:ext>
            </a:extLst>
          </p:cNvPr>
          <p:cNvSpPr txBox="1"/>
          <p:nvPr/>
        </p:nvSpPr>
        <p:spPr>
          <a:xfrm>
            <a:off x="3865260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2EF9F-81DF-AE49-9ECD-62D23F961E15}"/>
              </a:ext>
            </a:extLst>
          </p:cNvPr>
          <p:cNvSpPr txBox="1"/>
          <p:nvPr/>
        </p:nvSpPr>
        <p:spPr>
          <a:xfrm>
            <a:off x="4442086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702FCA-2522-CD41-90EC-614E5C67AFEA}"/>
              </a:ext>
            </a:extLst>
          </p:cNvPr>
          <p:cNvSpPr txBox="1"/>
          <p:nvPr/>
        </p:nvSpPr>
        <p:spPr>
          <a:xfrm>
            <a:off x="6461210" y="3313584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F07254-C1BB-904C-B3C1-AC969C5B49EE}"/>
              </a:ext>
            </a:extLst>
          </p:cNvPr>
          <p:cNvSpPr txBox="1"/>
          <p:nvPr/>
        </p:nvSpPr>
        <p:spPr>
          <a:xfrm>
            <a:off x="6481895" y="5726126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3934655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4907221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944930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44932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944931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6192806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6192806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57560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7575609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567020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218306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8640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48646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8640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31412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66263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799634" y="19374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185074" y="49429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854779" y="1129607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19927" y="81283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179248" y="145108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28411" y="2444206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857952" y="21227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484468" y="178550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497964" y="276568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17284" y="375670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163484" y="3435232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28632" y="3134208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765738" y="409049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16258" y="4352275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02625" y="4702652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708793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 rot="-2700000">
            <a:off x="3992819" y="-20550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 rot="-2700000">
            <a:off x="4378259" y="9504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 rot="-2700000">
            <a:off x="5047964" y="73035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 rot="-2700000">
            <a:off x="4713112" y="41359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 rot="-2700000">
            <a:off x="5372433" y="105183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 rot="-2700000">
            <a:off x="6321596" y="2044957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 rot="-2700000">
            <a:off x="6051137" y="172348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 rot="-2700000">
            <a:off x="5677653" y="13862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 rot="-2700000">
            <a:off x="6691149" y="236643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 rot="-2700000">
            <a:off x="7710469" y="335745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 rot="-2700000">
            <a:off x="7356669" y="3035983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 rot="-2700000">
            <a:off x="7021817" y="2734959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 rot="-2700000">
            <a:off x="7958923" y="369124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 rot="-2700000">
            <a:off x="8309443" y="3953026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 rot="-2700000">
            <a:off x="8695810" y="4303403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483033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9506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686752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3053631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9262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D32E3E-32ED-E445-A71E-398197AD2787}"/>
              </a:ext>
            </a:extLst>
          </p:cNvPr>
          <p:cNvCxnSpPr>
            <a:cxnSpLocks/>
          </p:cNvCxnSpPr>
          <p:nvPr/>
        </p:nvCxnSpPr>
        <p:spPr>
          <a:xfrm>
            <a:off x="2667786" y="1819373"/>
            <a:ext cx="857839" cy="0"/>
          </a:xfrm>
          <a:prstGeom prst="lin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5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9506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877316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423027" y="3025350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9262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283746" y="435138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1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18" y="388767"/>
            <a:ext cx="719070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490633" y="352192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705379" y="1689507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705379" y="2022172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257301" y="3002404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121235" y="332197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91044" y="4325582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121235" y="465122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</p:spTree>
    <p:extLst>
      <p:ext uri="{BB962C8B-B14F-4D97-AF65-F5344CB8AC3E}">
        <p14:creationId xmlns:p14="http://schemas.microsoft.com/office/powerpoint/2010/main" val="3249318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18" y="388767"/>
            <a:ext cx="719070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768715" y="15314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982749" y="1532214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983461" y="1844294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257301" y="2995089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91045" y="364528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91044" y="4340212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121235" y="479752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</p:spTree>
    <p:extLst>
      <p:ext uri="{BB962C8B-B14F-4D97-AF65-F5344CB8AC3E}">
        <p14:creationId xmlns:p14="http://schemas.microsoft.com/office/powerpoint/2010/main" val="1553204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9418475-E020-7E46-99FC-0F655E307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2006"/>
          <a:stretch/>
        </p:blipFill>
        <p:spPr>
          <a:xfrm>
            <a:off x="2424857" y="4042611"/>
            <a:ext cx="3666822" cy="175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DDE53-8F70-2847-8781-6F1164605D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2265"/>
          <a:stretch/>
        </p:blipFill>
        <p:spPr>
          <a:xfrm>
            <a:off x="6123280" y="1604220"/>
            <a:ext cx="3678139" cy="1752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B55F5-F68D-8946-B351-3FAC9256E9B1}"/>
              </a:ext>
            </a:extLst>
          </p:cNvPr>
          <p:cNvSpPr/>
          <p:nvPr/>
        </p:nvSpPr>
        <p:spPr>
          <a:xfrm>
            <a:off x="4996069" y="391787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893E2-B14C-0F43-BC31-C30C33D364A4}"/>
              </a:ext>
            </a:extLst>
          </p:cNvPr>
          <p:cNvSpPr/>
          <p:nvPr/>
        </p:nvSpPr>
        <p:spPr>
          <a:xfrm>
            <a:off x="7485964" y="393146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8CBC1-AC2A-DD48-8856-4E721375ABBD}"/>
              </a:ext>
            </a:extLst>
          </p:cNvPr>
          <p:cNvSpPr txBox="1"/>
          <p:nvPr/>
        </p:nvSpPr>
        <p:spPr>
          <a:xfrm>
            <a:off x="6358906" y="124230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19FAE-CEDF-3048-A185-A6062DDDA174}"/>
              </a:ext>
            </a:extLst>
          </p:cNvPr>
          <p:cNvSpPr txBox="1"/>
          <p:nvPr/>
        </p:nvSpPr>
        <p:spPr>
          <a:xfrm>
            <a:off x="2632452" y="1242300"/>
            <a:ext cx="220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Inhibition task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45CB8-8EBE-3847-8892-7196028066B4}"/>
              </a:ext>
            </a:extLst>
          </p:cNvPr>
          <p:cNvSpPr txBox="1"/>
          <p:nvPr/>
        </p:nvSpPr>
        <p:spPr>
          <a:xfrm>
            <a:off x="2676516" y="3717582"/>
            <a:ext cx="2319553" cy="287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 task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2B8D9-1A99-0240-A462-81E6CDC9EF83}"/>
              </a:ext>
            </a:extLst>
          </p:cNvPr>
          <p:cNvSpPr txBox="1"/>
          <p:nvPr/>
        </p:nvSpPr>
        <p:spPr>
          <a:xfrm>
            <a:off x="6368654" y="3728490"/>
            <a:ext cx="231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85C231-BC31-184D-8A43-4EEC1B42BCAC}"/>
              </a:ext>
            </a:extLst>
          </p:cNvPr>
          <p:cNvSpPr/>
          <p:nvPr/>
        </p:nvSpPr>
        <p:spPr>
          <a:xfrm>
            <a:off x="8587913" y="1566207"/>
            <a:ext cx="1342471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AED2DE-5DA9-684D-BEB2-40AB28827E23}"/>
              </a:ext>
            </a:extLst>
          </p:cNvPr>
          <p:cNvSpPr/>
          <p:nvPr/>
        </p:nvSpPr>
        <p:spPr>
          <a:xfrm>
            <a:off x="4902426" y="4003959"/>
            <a:ext cx="121095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4C1A7-EBC9-FF41-B9CC-597E4F3C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36239" y="1604588"/>
            <a:ext cx="2319553" cy="1800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CF267-4FF5-7244-9476-F679A45928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/>
        </p:blipFill>
        <p:spPr>
          <a:xfrm>
            <a:off x="6142466" y="4038971"/>
            <a:ext cx="2319968" cy="18004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65EC89-1501-A648-AFA5-6E303AC3870E}"/>
              </a:ext>
            </a:extLst>
          </p:cNvPr>
          <p:cNvSpPr/>
          <p:nvPr/>
        </p:nvSpPr>
        <p:spPr>
          <a:xfrm>
            <a:off x="7360940" y="3983400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14688-96B1-B348-9121-2C74950A9417}"/>
              </a:ext>
            </a:extLst>
          </p:cNvPr>
          <p:cNvSpPr txBox="1"/>
          <p:nvPr/>
        </p:nvSpPr>
        <p:spPr>
          <a:xfrm>
            <a:off x="292266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DBC9C-BE20-374C-8B2F-A0FEF166E30F}"/>
              </a:ext>
            </a:extLst>
          </p:cNvPr>
          <p:cNvSpPr txBox="1"/>
          <p:nvPr/>
        </p:nvSpPr>
        <p:spPr>
          <a:xfrm>
            <a:off x="363481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23A8DA-BB8C-2F4E-9AC1-78989B31E5B5}"/>
              </a:ext>
            </a:extLst>
          </p:cNvPr>
          <p:cNvSpPr txBox="1"/>
          <p:nvPr/>
        </p:nvSpPr>
        <p:spPr>
          <a:xfrm>
            <a:off x="4259462" y="5726126"/>
            <a:ext cx="628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EB29D7-D644-6F4D-BDF1-31B5B2405369}"/>
              </a:ext>
            </a:extLst>
          </p:cNvPr>
          <p:cNvSpPr txBox="1"/>
          <p:nvPr/>
        </p:nvSpPr>
        <p:spPr>
          <a:xfrm>
            <a:off x="6429121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(long)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907204-FC41-5A4E-A676-FF9950276061}"/>
              </a:ext>
            </a:extLst>
          </p:cNvPr>
          <p:cNvSpPr txBox="1"/>
          <p:nvPr/>
        </p:nvSpPr>
        <p:spPr>
          <a:xfrm>
            <a:off x="6972920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(short)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AAFF7-73DE-0A46-A056-0317692B57CA}"/>
              </a:ext>
            </a:extLst>
          </p:cNvPr>
          <p:cNvSpPr txBox="1"/>
          <p:nvPr/>
        </p:nvSpPr>
        <p:spPr>
          <a:xfrm>
            <a:off x="7510479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2EF9F-81DF-AE49-9ECD-62D23F961E15}"/>
              </a:ext>
            </a:extLst>
          </p:cNvPr>
          <p:cNvSpPr txBox="1"/>
          <p:nvPr/>
        </p:nvSpPr>
        <p:spPr>
          <a:xfrm>
            <a:off x="8087305" y="3284544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702FCA-2522-CD41-90EC-614E5C67AFEA}"/>
              </a:ext>
            </a:extLst>
          </p:cNvPr>
          <p:cNvSpPr txBox="1"/>
          <p:nvPr/>
        </p:nvSpPr>
        <p:spPr>
          <a:xfrm>
            <a:off x="2725007" y="3313481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F07254-C1BB-904C-B3C1-AC969C5B49EE}"/>
              </a:ext>
            </a:extLst>
          </p:cNvPr>
          <p:cNvSpPr txBox="1"/>
          <p:nvPr/>
        </p:nvSpPr>
        <p:spPr>
          <a:xfrm>
            <a:off x="6481895" y="5726126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4111988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7897EC-EDCE-068D-C0C2-2EF194EFE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11"/>
          <a:stretch/>
        </p:blipFill>
        <p:spPr>
          <a:xfrm>
            <a:off x="2966899" y="705852"/>
            <a:ext cx="5297077" cy="532335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47E2BF60-213E-3F3D-F571-CF0925C1F1D0}"/>
              </a:ext>
            </a:extLst>
          </p:cNvPr>
          <p:cNvSpPr/>
          <p:nvPr/>
        </p:nvSpPr>
        <p:spPr>
          <a:xfrm>
            <a:off x="2810447" y="753982"/>
            <a:ext cx="213496" cy="105909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FE69E17-FA6E-DAE9-A7BF-1F48ABCB8BEB}"/>
              </a:ext>
            </a:extLst>
          </p:cNvPr>
          <p:cNvSpPr/>
          <p:nvPr/>
        </p:nvSpPr>
        <p:spPr>
          <a:xfrm>
            <a:off x="2810447" y="1883791"/>
            <a:ext cx="213496" cy="1066481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AFECBE8-DA3C-C9CF-1D8D-C280C0D5FDCF}"/>
              </a:ext>
            </a:extLst>
          </p:cNvPr>
          <p:cNvSpPr/>
          <p:nvPr/>
        </p:nvSpPr>
        <p:spPr>
          <a:xfrm>
            <a:off x="2810447" y="3267842"/>
            <a:ext cx="213496" cy="14565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96C70-177D-2821-5B2D-BDE73EF6C230}"/>
              </a:ext>
            </a:extLst>
          </p:cNvPr>
          <p:cNvSpPr txBox="1"/>
          <p:nvPr/>
        </p:nvSpPr>
        <p:spPr>
          <a:xfrm>
            <a:off x="1171074" y="1181203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Self-regulation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7B6CB-25F0-5C91-EF24-6D55FCE77133}"/>
              </a:ext>
            </a:extLst>
          </p:cNvPr>
          <p:cNvSpPr txBox="1"/>
          <p:nvPr/>
        </p:nvSpPr>
        <p:spPr>
          <a:xfrm>
            <a:off x="1323474" y="2276402"/>
            <a:ext cx="1486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BC0A2-99DE-86CA-EB9A-89F3DA2800CB}"/>
              </a:ext>
            </a:extLst>
          </p:cNvPr>
          <p:cNvSpPr txBox="1"/>
          <p:nvPr/>
        </p:nvSpPr>
        <p:spPr>
          <a:xfrm>
            <a:off x="1277332" y="3864989"/>
            <a:ext cx="1486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AB835-3951-A95D-8F71-C330AB4F2DF4}"/>
              </a:ext>
            </a:extLst>
          </p:cNvPr>
          <p:cNvSpPr txBox="1"/>
          <p:nvPr/>
        </p:nvSpPr>
        <p:spPr>
          <a:xfrm>
            <a:off x="1374122" y="2985946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D543-B5CB-4B87-72C6-BAA220C5D51D}"/>
              </a:ext>
            </a:extLst>
          </p:cNvPr>
          <p:cNvSpPr/>
          <p:nvPr/>
        </p:nvSpPr>
        <p:spPr>
          <a:xfrm>
            <a:off x="7493955" y="753982"/>
            <a:ext cx="1375037" cy="6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68E349-2F2D-0266-BF59-F5F5AF46E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9" t="15686" r="-2277" b="40403"/>
          <a:stretch/>
        </p:blipFill>
        <p:spPr>
          <a:xfrm>
            <a:off x="7588531" y="538394"/>
            <a:ext cx="825022" cy="23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1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765065" y="2640357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979354" y="4189037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486631" y="4895399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395211" y="1622593"/>
            <a:ext cx="1481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938740" y="2170860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943617" y="3858576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938283" y="1471748"/>
            <a:ext cx="184568" cy="56463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810CB-4C42-F6BC-4B0E-0E0725895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97"/>
          <a:stretch/>
        </p:blipFill>
        <p:spPr>
          <a:xfrm>
            <a:off x="4115722" y="1406037"/>
            <a:ext cx="5051236" cy="4995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936766" y="3490548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71" t="13790" b="36283"/>
          <a:stretch/>
        </p:blipFill>
        <p:spPr>
          <a:xfrm>
            <a:off x="8402150" y="1217471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65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ft Brace 5">
            <a:extLst>
              <a:ext uri="{FF2B5EF4-FFF2-40B4-BE49-F238E27FC236}">
                <a16:creationId xmlns:a16="http://schemas.microsoft.com/office/drawing/2014/main" id="{47E2BF60-213E-3F3D-F571-CF0925C1F1D0}"/>
              </a:ext>
            </a:extLst>
          </p:cNvPr>
          <p:cNvSpPr/>
          <p:nvPr/>
        </p:nvSpPr>
        <p:spPr>
          <a:xfrm>
            <a:off x="2810447" y="753982"/>
            <a:ext cx="213496" cy="105909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FE69E17-FA6E-DAE9-A7BF-1F48ABCB8BEB}"/>
              </a:ext>
            </a:extLst>
          </p:cNvPr>
          <p:cNvSpPr/>
          <p:nvPr/>
        </p:nvSpPr>
        <p:spPr>
          <a:xfrm>
            <a:off x="2810447" y="1883791"/>
            <a:ext cx="213496" cy="1066481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AFECBE8-DA3C-C9CF-1D8D-C280C0D5FDCF}"/>
              </a:ext>
            </a:extLst>
          </p:cNvPr>
          <p:cNvSpPr/>
          <p:nvPr/>
        </p:nvSpPr>
        <p:spPr>
          <a:xfrm>
            <a:off x="2810447" y="3267842"/>
            <a:ext cx="213496" cy="14565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96C70-177D-2821-5B2D-BDE73EF6C230}"/>
              </a:ext>
            </a:extLst>
          </p:cNvPr>
          <p:cNvSpPr txBox="1"/>
          <p:nvPr/>
        </p:nvSpPr>
        <p:spPr>
          <a:xfrm>
            <a:off x="1171074" y="1181203"/>
            <a:ext cx="1593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Self-regulation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7B6CB-25F0-5C91-EF24-6D55FCE77133}"/>
              </a:ext>
            </a:extLst>
          </p:cNvPr>
          <p:cNvSpPr txBox="1"/>
          <p:nvPr/>
        </p:nvSpPr>
        <p:spPr>
          <a:xfrm>
            <a:off x="1323474" y="2276402"/>
            <a:ext cx="1486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BC0A2-99DE-86CA-EB9A-89F3DA2800CB}"/>
              </a:ext>
            </a:extLst>
          </p:cNvPr>
          <p:cNvSpPr txBox="1"/>
          <p:nvPr/>
        </p:nvSpPr>
        <p:spPr>
          <a:xfrm>
            <a:off x="1277332" y="3864989"/>
            <a:ext cx="1486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AB835-3951-A95D-8F71-C330AB4F2DF4}"/>
              </a:ext>
            </a:extLst>
          </p:cNvPr>
          <p:cNvSpPr txBox="1"/>
          <p:nvPr/>
        </p:nvSpPr>
        <p:spPr>
          <a:xfrm>
            <a:off x="1374122" y="2985946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7D543-B5CB-4B87-72C6-BAA220C5D51D}"/>
              </a:ext>
            </a:extLst>
          </p:cNvPr>
          <p:cNvSpPr/>
          <p:nvPr/>
        </p:nvSpPr>
        <p:spPr>
          <a:xfrm>
            <a:off x="7493955" y="753982"/>
            <a:ext cx="1375037" cy="6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68E349-2F2D-0266-BF59-F5F5AF46E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9" t="15686" r="-2277" b="40403"/>
          <a:stretch/>
        </p:blipFill>
        <p:spPr>
          <a:xfrm>
            <a:off x="7588531" y="538394"/>
            <a:ext cx="825022" cy="2337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975CB-1BE5-FC3D-4605-2F2D4C49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36" y="1245265"/>
            <a:ext cx="3480895" cy="288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0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1149" y="3257852"/>
            <a:ext cx="2116858" cy="14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8070" y="3245585"/>
            <a:ext cx="2135113" cy="143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4227" y="5011962"/>
            <a:ext cx="2090978" cy="140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7538" y="5001656"/>
            <a:ext cx="2106315" cy="1415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81784" y="1177313"/>
            <a:ext cx="2116858" cy="1422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73278" y="1172045"/>
            <a:ext cx="2124697" cy="1427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73849" y="1178975"/>
            <a:ext cx="2114384" cy="1420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51041" y="3249586"/>
            <a:ext cx="2160000" cy="1409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1935" y="5011962"/>
            <a:ext cx="2122185" cy="14260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DD96C-D4D9-1B4B-A4AF-F2C458A91F1B}"/>
              </a:ext>
            </a:extLst>
          </p:cNvPr>
          <p:cNvGrpSpPr/>
          <p:nvPr/>
        </p:nvGrpSpPr>
        <p:grpSpPr>
          <a:xfrm>
            <a:off x="8680595" y="1172941"/>
            <a:ext cx="2099724" cy="898684"/>
            <a:chOff x="7316662" y="305567"/>
            <a:chExt cx="2099724" cy="898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760198-B57F-0347-BFFD-CD7FCB2CFFF8}"/>
                </a:ext>
              </a:extLst>
            </p:cNvPr>
            <p:cNvSpPr/>
            <p:nvPr/>
          </p:nvSpPr>
          <p:spPr>
            <a:xfrm>
              <a:off x="7413643" y="1030341"/>
              <a:ext cx="482600" cy="1524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0B31B0-2BE9-A744-82C9-73916855FD13}"/>
                </a:ext>
              </a:extLst>
            </p:cNvPr>
            <p:cNvSpPr/>
            <p:nvPr/>
          </p:nvSpPr>
          <p:spPr>
            <a:xfrm>
              <a:off x="7413643" y="823460"/>
              <a:ext cx="482600" cy="1524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D286BB-9670-4E4B-B5FA-EEE74798ABFF}"/>
                </a:ext>
              </a:extLst>
            </p:cNvPr>
            <p:cNvSpPr/>
            <p:nvPr/>
          </p:nvSpPr>
          <p:spPr>
            <a:xfrm>
              <a:off x="7413643" y="616579"/>
              <a:ext cx="482600" cy="1524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ECCE5A-B648-1047-A7EA-E85CE37DB530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FF52B7-E9C4-484D-8609-4BC25649CD64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2BF74F-6738-BD44-AA51-54BAE2D5D70D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9E4007-1C20-2443-A182-9F4D5C6E556D}"/>
                </a:ext>
              </a:extLst>
            </p:cNvPr>
            <p:cNvSpPr txBox="1"/>
            <p:nvPr/>
          </p:nvSpPr>
          <p:spPr>
            <a:xfrm>
              <a:off x="7316662" y="305567"/>
              <a:ext cx="209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8BCF777-2E96-9748-BF71-8CD199FCD14B}"/>
              </a:ext>
            </a:extLst>
          </p:cNvPr>
          <p:cNvSpPr/>
          <p:nvPr/>
        </p:nvSpPr>
        <p:spPr>
          <a:xfrm>
            <a:off x="8777576" y="2109608"/>
            <a:ext cx="4826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3CAAF8-21AF-6F4F-A54D-DDB5B4BE5DA1}"/>
              </a:ext>
            </a:extLst>
          </p:cNvPr>
          <p:cNvSpPr txBox="1"/>
          <p:nvPr/>
        </p:nvSpPr>
        <p:spPr>
          <a:xfrm>
            <a:off x="9287895" y="2037297"/>
            <a:ext cx="88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42605-C6A2-7D40-B6BD-FB6D8D03DD7C}"/>
              </a:ext>
            </a:extLst>
          </p:cNvPr>
          <p:cNvCxnSpPr/>
          <p:nvPr/>
        </p:nvCxnSpPr>
        <p:spPr>
          <a:xfrm>
            <a:off x="8777576" y="2192736"/>
            <a:ext cx="4824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79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1149" y="3257852"/>
            <a:ext cx="2116858" cy="14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8070" y="3245585"/>
            <a:ext cx="2135113" cy="143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4227" y="5011962"/>
            <a:ext cx="2090978" cy="140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7538" y="5001656"/>
            <a:ext cx="2106315" cy="1415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81784" y="1177313"/>
            <a:ext cx="2116858" cy="1422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73278" y="1172045"/>
            <a:ext cx="2124697" cy="1427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73849" y="1178975"/>
            <a:ext cx="2114384" cy="1420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6532" y="3245585"/>
            <a:ext cx="2109018" cy="14171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1935" y="5011962"/>
            <a:ext cx="2122185" cy="14260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Stop signal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DD96C-D4D9-1B4B-A4AF-F2C458A91F1B}"/>
              </a:ext>
            </a:extLst>
          </p:cNvPr>
          <p:cNvGrpSpPr/>
          <p:nvPr/>
        </p:nvGrpSpPr>
        <p:grpSpPr>
          <a:xfrm>
            <a:off x="8680595" y="1172941"/>
            <a:ext cx="2099724" cy="898684"/>
            <a:chOff x="7316662" y="305567"/>
            <a:chExt cx="2099724" cy="898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760198-B57F-0347-BFFD-CD7FCB2CFFF8}"/>
                </a:ext>
              </a:extLst>
            </p:cNvPr>
            <p:cNvSpPr/>
            <p:nvPr/>
          </p:nvSpPr>
          <p:spPr>
            <a:xfrm>
              <a:off x="7413643" y="1030341"/>
              <a:ext cx="482600" cy="1524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0B31B0-2BE9-A744-82C9-73916855FD13}"/>
                </a:ext>
              </a:extLst>
            </p:cNvPr>
            <p:cNvSpPr/>
            <p:nvPr/>
          </p:nvSpPr>
          <p:spPr>
            <a:xfrm>
              <a:off x="7413643" y="823460"/>
              <a:ext cx="482600" cy="1524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D286BB-9670-4E4B-B5FA-EEE74798ABFF}"/>
                </a:ext>
              </a:extLst>
            </p:cNvPr>
            <p:cNvSpPr/>
            <p:nvPr/>
          </p:nvSpPr>
          <p:spPr>
            <a:xfrm>
              <a:off x="7413643" y="616579"/>
              <a:ext cx="482600" cy="1524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ECCE5A-B648-1047-A7EA-E85CE37DB530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FF52B7-E9C4-484D-8609-4BC25649CD64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2BF74F-6738-BD44-AA51-54BAE2D5D70D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9E4007-1C20-2443-A182-9F4D5C6E556D}"/>
                </a:ext>
              </a:extLst>
            </p:cNvPr>
            <p:cNvSpPr txBox="1"/>
            <p:nvPr/>
          </p:nvSpPr>
          <p:spPr>
            <a:xfrm>
              <a:off x="7316662" y="305567"/>
              <a:ext cx="209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587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1149" y="3338375"/>
            <a:ext cx="2116858" cy="1261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8070" y="3318634"/>
            <a:ext cx="2135113" cy="1288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54227" y="5083501"/>
            <a:ext cx="2090978" cy="1261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97538" y="5073719"/>
            <a:ext cx="2106315" cy="1271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81784" y="1257836"/>
            <a:ext cx="2116858" cy="1261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73278" y="1244737"/>
            <a:ext cx="2124697" cy="1282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3849" y="1251315"/>
            <a:ext cx="2114384" cy="12760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6532" y="3325810"/>
            <a:ext cx="2109018" cy="12567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71935" y="5092689"/>
            <a:ext cx="2122185" cy="12645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0708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1149" y="3292646"/>
            <a:ext cx="2116858" cy="1352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7916" y="3287178"/>
            <a:ext cx="2115421" cy="135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54227" y="5046331"/>
            <a:ext cx="2090978" cy="1336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97538" y="5036276"/>
            <a:ext cx="2106315" cy="1346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91229" y="1227454"/>
            <a:ext cx="2097968" cy="1322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73278" y="1206968"/>
            <a:ext cx="2124697" cy="13578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5441" y="1211029"/>
            <a:ext cx="2111199" cy="13566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85942" y="3295540"/>
            <a:ext cx="2090197" cy="1317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81404" y="5062230"/>
            <a:ext cx="2103247" cy="1325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17B358-B840-674B-B7EE-DE39ECF9A591}"/>
              </a:ext>
            </a:extLst>
          </p:cNvPr>
          <p:cNvGrpSpPr/>
          <p:nvPr/>
        </p:nvGrpSpPr>
        <p:grpSpPr>
          <a:xfrm>
            <a:off x="8691624" y="1038458"/>
            <a:ext cx="2099724" cy="1304353"/>
            <a:chOff x="7294880" y="-100102"/>
            <a:chExt cx="2099724" cy="130435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3880FA-94B3-8A42-B215-3417B6140247}"/>
                </a:ext>
              </a:extLst>
            </p:cNvPr>
            <p:cNvSpPr/>
            <p:nvPr/>
          </p:nvSpPr>
          <p:spPr>
            <a:xfrm>
              <a:off x="7413643" y="1081143"/>
              <a:ext cx="482600" cy="360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434D3-EE81-E849-9142-18387BA6B0D5}"/>
                </a:ext>
              </a:extLst>
            </p:cNvPr>
            <p:cNvSpPr/>
            <p:nvPr/>
          </p:nvSpPr>
          <p:spPr>
            <a:xfrm>
              <a:off x="7413643" y="874262"/>
              <a:ext cx="482600" cy="360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D34C6E-F9C3-184F-81E0-98C227CAA3A3}"/>
                </a:ext>
              </a:extLst>
            </p:cNvPr>
            <p:cNvSpPr/>
            <p:nvPr/>
          </p:nvSpPr>
          <p:spPr>
            <a:xfrm>
              <a:off x="7413643" y="675848"/>
              <a:ext cx="482600" cy="360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03C3B2-8377-EC4E-B722-A79A8770C4CB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D8707C-3C04-6D46-9EC6-494B79BAF37D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2C337D-1E09-A04B-A598-44D56C883E87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3907EFA-2A37-AC40-9E88-3B75E80A75A1}"/>
                </a:ext>
              </a:extLst>
            </p:cNvPr>
            <p:cNvSpPr txBox="1"/>
            <p:nvPr/>
          </p:nvSpPr>
          <p:spPr>
            <a:xfrm>
              <a:off x="7294880" y="-100102"/>
              <a:ext cx="20997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ICC/</a:t>
              </a:r>
            </a:p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 change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3960FEF-5F01-EE42-91E2-014657E9CFFF}"/>
              </a:ext>
            </a:extLst>
          </p:cNvPr>
          <p:cNvSpPr/>
          <p:nvPr/>
        </p:nvSpPr>
        <p:spPr>
          <a:xfrm>
            <a:off x="8810387" y="1619672"/>
            <a:ext cx="4826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810772-2A97-8C49-B023-C05E795930C9}"/>
              </a:ext>
            </a:extLst>
          </p:cNvPr>
          <p:cNvSpPr txBox="1"/>
          <p:nvPr/>
        </p:nvSpPr>
        <p:spPr>
          <a:xfrm>
            <a:off x="9320706" y="1509603"/>
            <a:ext cx="88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</p:spTree>
    <p:extLst>
      <p:ext uri="{BB962C8B-B14F-4D97-AF65-F5344CB8AC3E}">
        <p14:creationId xmlns:p14="http://schemas.microsoft.com/office/powerpoint/2010/main" val="897158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97968E-B259-734B-BE92-1381155C3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6"/>
          <a:stretch/>
        </p:blipFill>
        <p:spPr>
          <a:xfrm>
            <a:off x="2405150" y="1247452"/>
            <a:ext cx="4387536" cy="417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D87A2-1F52-CA43-AEF5-928B310A0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2" t="7629" b="30802"/>
          <a:stretch/>
        </p:blipFill>
        <p:spPr>
          <a:xfrm>
            <a:off x="2761925" y="298652"/>
            <a:ext cx="3267084" cy="11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11" y="1776944"/>
            <a:ext cx="1998149" cy="329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8150637" y="1776944"/>
            <a:ext cx="1998000" cy="3294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7385"/>
          <a:stretch/>
        </p:blipFill>
        <p:spPr>
          <a:xfrm>
            <a:off x="1116873" y="1776942"/>
            <a:ext cx="1998000" cy="329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b="7385"/>
          <a:stretch/>
        </p:blipFill>
        <p:spPr>
          <a:xfrm>
            <a:off x="5818098" y="1776943"/>
            <a:ext cx="1980000" cy="3294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416623" y="144641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066011" y="144641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5767235" y="144641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8048913" y="144641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</p:spTree>
    <p:extLst>
      <p:ext uri="{BB962C8B-B14F-4D97-AF65-F5344CB8AC3E}">
        <p14:creationId xmlns:p14="http://schemas.microsoft.com/office/powerpoint/2010/main" val="389173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18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5834158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775497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5"/>
          <a:stretch/>
        </p:blipFill>
        <p:spPr>
          <a:xfrm>
            <a:off x="4155838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55919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566139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194467" y="1176739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71473" y="1176738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479024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365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384577" y="5563122"/>
            <a:ext cx="2224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625AD-478D-5949-80FE-F22A0AF20B95}"/>
              </a:ext>
            </a:extLst>
          </p:cNvPr>
          <p:cNvSpPr txBox="1"/>
          <p:nvPr/>
        </p:nvSpPr>
        <p:spPr>
          <a:xfrm rot="19920000">
            <a:off x="1798400" y="4244426"/>
            <a:ext cx="258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Baseline measurements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775111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1901952" y="4086260"/>
            <a:ext cx="2060448" cy="1070956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 flipH="1">
            <a:off x="2757319" y="4086259"/>
            <a:ext cx="1205081" cy="10709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02E37C-7D84-CA44-A84F-BC60637E2827}"/>
              </a:ext>
            </a:extLst>
          </p:cNvPr>
          <p:cNvCxnSpPr/>
          <p:nvPr/>
        </p:nvCxnSpPr>
        <p:spPr>
          <a:xfrm>
            <a:off x="9560701" y="590201"/>
            <a:ext cx="80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EB0970-89EB-ED4D-9357-54444E4A00D9}"/>
              </a:ext>
            </a:extLst>
          </p:cNvPr>
          <p:cNvCxnSpPr>
            <a:cxnSpLocks/>
          </p:cNvCxnSpPr>
          <p:nvPr/>
        </p:nvCxnSpPr>
        <p:spPr>
          <a:xfrm flipH="1">
            <a:off x="3560119" y="4086257"/>
            <a:ext cx="402281" cy="10709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3962400" y="4135919"/>
            <a:ext cx="401400" cy="1021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3955138" y="4110945"/>
            <a:ext cx="1214571" cy="10318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5"/>
          <a:stretch/>
        </p:blipFill>
        <p:spPr>
          <a:xfrm>
            <a:off x="4181848" y="1961555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9" y="163102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592149" y="163102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220477" y="1631026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97483" y="163102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66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 to check SUD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4265007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955220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baseline measurements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3154717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32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3153371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807278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403558" y="4517064"/>
            <a:ext cx="427337" cy="698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1327514" cy="6864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EBCA77E-D831-CE46-91ED-C8C60A411583}"/>
              </a:ext>
            </a:extLst>
          </p:cNvPr>
          <p:cNvSpPr/>
          <p:nvPr/>
        </p:nvSpPr>
        <p:spPr>
          <a:xfrm>
            <a:off x="4651255" y="4937421"/>
            <a:ext cx="855606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ca. 20 min</a:t>
            </a:r>
          </a:p>
        </p:txBody>
      </p:sp>
    </p:spTree>
    <p:extLst>
      <p:ext uri="{BB962C8B-B14F-4D97-AF65-F5344CB8AC3E}">
        <p14:creationId xmlns:p14="http://schemas.microsoft.com/office/powerpoint/2010/main" val="253778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9" y="163102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220477" y="1631026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97483" y="163102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6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0" y="163145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165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093635" y="1631450"/>
            <a:ext cx="126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775304" y="1631025"/>
            <a:ext cx="168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20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8326C2-104A-0C44-BE61-26E8FDC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5"/>
          <a:stretch/>
        </p:blipFill>
        <p:spPr>
          <a:xfrm>
            <a:off x="4181094" y="1957684"/>
            <a:ext cx="1299600" cy="215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8" y="1961556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4323"/>
          <a:stretch/>
        </p:blipFill>
        <p:spPr>
          <a:xfrm>
            <a:off x="5860168" y="1961556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5"/>
          <a:stretch/>
        </p:blipFill>
        <p:spPr>
          <a:xfrm>
            <a:off x="801507" y="1961554"/>
            <a:ext cx="13098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81920" y="163145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724152" y="1631025"/>
            <a:ext cx="1657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093635" y="1631450"/>
            <a:ext cx="126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775304" y="1631025"/>
            <a:ext cx="168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>
            <a:cxnSpLocks/>
          </p:cNvCxnSpPr>
          <p:nvPr/>
        </p:nvCxnSpPr>
        <p:spPr>
          <a:xfrm>
            <a:off x="799881" y="5291328"/>
            <a:ext cx="6587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760845" y="5303198"/>
            <a:ext cx="284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(day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464787" y="5587185"/>
            <a:ext cx="302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801121" y="1171602"/>
            <a:ext cx="369330" cy="6368558"/>
          </a:xfrm>
          <a:prstGeom prst="leftBrace">
            <a:avLst>
              <a:gd name="adj1" fmla="val 8333"/>
              <a:gd name="adj2" fmla="val 6309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28A187-8FC3-684C-9EF6-989B0570D4EB}"/>
              </a:ext>
            </a:extLst>
          </p:cNvPr>
          <p:cNvSpPr txBox="1"/>
          <p:nvPr/>
        </p:nvSpPr>
        <p:spPr>
          <a:xfrm>
            <a:off x="3518879" y="5302018"/>
            <a:ext cx="332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home </a:t>
            </a:r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(following Monday)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F31B-700E-DF47-97A7-CCC3E4CA563B}"/>
              </a:ext>
            </a:extLst>
          </p:cNvPr>
          <p:cNvSpPr txBox="1"/>
          <p:nvPr/>
        </p:nvSpPr>
        <p:spPr>
          <a:xfrm>
            <a:off x="3209092" y="5581050"/>
            <a:ext cx="366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measurements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86AE64-311A-E242-92C1-BEBC42374050}"/>
              </a:ext>
            </a:extLst>
          </p:cNvPr>
          <p:cNvCxnSpPr>
            <a:cxnSpLocks/>
          </p:cNvCxnSpPr>
          <p:nvPr/>
        </p:nvCxnSpPr>
        <p:spPr>
          <a:xfrm flipH="1">
            <a:off x="4093635" y="4517064"/>
            <a:ext cx="737260" cy="709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0115C0-77ED-AB45-915A-39E6C343523F}"/>
              </a:ext>
            </a:extLst>
          </p:cNvPr>
          <p:cNvCxnSpPr>
            <a:cxnSpLocks/>
          </p:cNvCxnSpPr>
          <p:nvPr/>
        </p:nvCxnSpPr>
        <p:spPr>
          <a:xfrm>
            <a:off x="4826834" y="4528806"/>
            <a:ext cx="784049" cy="691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862825-4010-B443-B005-C9DE7CFC659F}"/>
              </a:ext>
            </a:extLst>
          </p:cNvPr>
          <p:cNvSpPr/>
          <p:nvPr/>
        </p:nvSpPr>
        <p:spPr>
          <a:xfrm>
            <a:off x="2761688" y="5180094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NL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08C5F-B49C-A043-856F-4079ADD4AC44}"/>
              </a:ext>
            </a:extLst>
          </p:cNvPr>
          <p:cNvCxnSpPr>
            <a:cxnSpLocks/>
          </p:cNvCxnSpPr>
          <p:nvPr/>
        </p:nvCxnSpPr>
        <p:spPr>
          <a:xfrm rot="2700000" flipV="1">
            <a:off x="3422270" y="5206467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079FBF-0123-A14F-9174-F9D1E91136CA}"/>
              </a:ext>
            </a:extLst>
          </p:cNvPr>
          <p:cNvCxnSpPr>
            <a:cxnSpLocks/>
          </p:cNvCxnSpPr>
          <p:nvPr/>
        </p:nvCxnSpPr>
        <p:spPr>
          <a:xfrm rot="2700000" flipV="1">
            <a:off x="2760342" y="5199209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2241-5183-534C-B31C-D1E227BED15D}"/>
              </a:ext>
            </a:extLst>
          </p:cNvPr>
          <p:cNvCxnSpPr>
            <a:cxnSpLocks/>
          </p:cNvCxnSpPr>
          <p:nvPr/>
        </p:nvCxnSpPr>
        <p:spPr>
          <a:xfrm flipV="1">
            <a:off x="798686" y="5204157"/>
            <a:ext cx="0" cy="167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42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41873</TotalTime>
  <Words>1297</Words>
  <Application>Microsoft Macintosh PowerPoint</Application>
  <PresentationFormat>Widescreen</PresentationFormat>
  <Paragraphs>504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Times New Roman</vt:lpstr>
      <vt:lpstr>Office Theme</vt:lpstr>
      <vt:lpstr>Reliability and Validity   of smartphone-based cognitive-motivational experiments in alcohol use order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Reliability and Validity   of smartphone-based cognitive-motivational experiments in alcohol use order  </dc:title>
  <dc:creator>Hilmar Zech</dc:creator>
  <cp:lastModifiedBy>Hilmar Zech</cp:lastModifiedBy>
  <cp:revision>18</cp:revision>
  <dcterms:created xsi:type="dcterms:W3CDTF">2022-01-26T10:27:58Z</dcterms:created>
  <dcterms:modified xsi:type="dcterms:W3CDTF">2022-04-25T08:07:28Z</dcterms:modified>
</cp:coreProperties>
</file>